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n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१६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को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भगवान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/>
              <a:t>परमेश्वरले मोशालाई बोलाउनुभयो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मोशाले परमेश्वरको आवाज सुने, उनले के देखे?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सुन्दर अंगूरको बोट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बादल र गर्जन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जलिरहेको झाडी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विभाजित समुद्र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जलिरहेको झाडी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25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गिदोन र तिनका 300 मानिसहरू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lang="n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/>
              <a:t>जब परमप्रभुका दूत गिदोनकहाँ देखा पर्नुभयो, उहाँले भन्नुभयो, "परमप्रभु तपाईंसँग हुनुहुन्छ, शक्तिशाली योद्धा।"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न्यायाधीशहरू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परमप्रभुका स्वर्गदूत गिदोनकहाँ देखा परे र भने, "परमेश्वर तपाईंसँग हुनुहुन्छ, शक्तिशाली योद्धा।" परमेश्वरले उसलाई शीत र ऊन मार्फत आश्वासन दिनुभयो।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परमेश्‍वरले उहाँलाई बोलाउनुभएको छ भनी विश्‍वस्त भएपछि, उहाँले बाल र इस्राएलीहरूले पूजा गर्ने त्यसको वेदीलाई भत्काउनुभयो।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गिदोनलाई मिद्यानीहरूलाई पराजित गर्न योद्धाहरू छान्न भन्नुभयो। परमेश्वरको निर्देशन अनुसार, केवल 300 पुरुषहरू छानिएका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परमेश्‍वरले तिनीहरूलाई आक्रमण गर्ने एउटा अद्भुत योजना दिनुभयो। परमेश्वरले तिनीहरूलाई तुरहीहरू र खाली भाँडोहरू भित्र टर्चहरू राख्न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राती, गिदोन र तिनका 300 मानिसहरूले परमेश्वरले तिनीहरूलाई दिनुभएको योजना पूरा गरे। तिनीहरूले मिद्यानीहरू विरुद्धको युद्ध जितेका थिए।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गिदोन र तिनका 300 जना मानिसहरूले परमेश्वरको आज्ञा पालन गरेर मात्र धेरै मिद्यानीहरू विरुद्धको युद्ध जितेका थिए।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मेरो जीवनमा जित्ने रहस्य भगवानको आज्ञा पालन गर्नु हो।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सर्वशक्तिमान ईश्वर हुनुहुन्छ जसले धेरै शत्रु सेनाहरूलाई मात्र 300 जना मानिसहरूले पराजित गर्न सक्नुहुन्छ।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गिदोन र तिनका 300 मानिसहरूलाई तिनीहरूको शत्रुलाई पराजित गर्न को लागी प्रयोग गरिएको थिएन?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तरवारहरू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टर्चहरू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तुरही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तरवारहरू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परमप्रभुले देख्नुभयो कि उहाँ हेर्न जानुभएको थियो, परमेश्वरले उहाँलाई बोलाउनुभयो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झाडी भित्रबाट,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"मोसा! मोशा!" अनि मोशाले भने, "म यहाँ छु।"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lang="n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शब्द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/>
              <a:t>जब परमप्रभुका दूत गिदोनकहाँ देखा पर्नुभयो, उहाँले भन्नुभयो, "परमप्रभु तपाईंसँग हुनुहुन्छ, शक्तिशाली योद्धा।"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न्यायाधीशहरू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26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/>
              <a:t>शिमसन, एक बलियो योद्धा।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आइमाईले एउटा केटालाई जन्म दिइन् र उसको नाम शिमशोन राखिन्। तिनी बढ्दै गए र परमप्रभुले तिनलाई आशिष् दिनुभयो,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न्यायाधीशहरू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इस्राएलका अगुवाहरूमध्ये शिमशोन नाउँ भएका एक जना अगुवा थिए। उहाँ जन्मदेखि नै परमेश्‍वरबाट अलग्गिने मानिस हुनुहुन्थ्यो।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 धेरै बलियो योद्धा थिए। शिमशोनको कारणले गर्दा, पलिश्तीहरू र तिनीहरूलाई दमन गर्ने अन्य देशहरूले इस्राएलीहरूलाई दमन गर्न सकेनन्</a:t>
            </a:r>
            <a:r xmlns:a="http://schemas.openxmlformats.org/drawingml/2006/main">
              <a:rPr lang="n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अरु केहि।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उनको बल कपालबाट आयो। तर, मूर्ख बनाएर उनको कपाल खौरिएको थियो । त्यसैले, उनले आफ्नो शक्ति गुमाए।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शिमशोनलाई कब्जा गरियो र शत्रुहरूले हाँसे। अहंकारका कारण मुर्ख बनेकोमा उनी पछुताउँछन् 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शिमशोनले उहाँलाई अन्तमा फेरि बलियो बनाउन परमेश्वरलाई प्रार्थना गरे। परमेश्वरले उहाँको प्रार्थनाको जवाफ दिनुभयो र उहाँलाई अन्ततः शक्ति दिनुभयो।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 एक व्यक्ति थिए जसलाई परमेश्वरबाट विशेष अनुग्रह र आह्वान दिइएको थियो।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उनको अहंकारका कारण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उनले ती सबै गुमाए।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पनि परमेश्वरका प्रिय सन्तान हौं जसले परमेश्वरको अनुग्रह र मिशन पाएका छौं।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त्यसकारण, हामीले परमेश्वरको वचनको अगाडि नम्र हुनुपर्छ।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हाम्रो गम्भीर र सत्य प्रार्थना सुन्नुहुन्छ र जवाफ दिनुहुन्छ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छैन।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१७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को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भगवान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दस प्रकोपहरू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शिमशोनको शक्ति कहाँबाट आयो?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कपाल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खुट्टा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आँखा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कपाल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आइमाईले एउटा केटालाई जन्म दिइन् र उसको नाम शिमशोन राखिन्। तिनी बढ्दै गए र परमप्रभुले तिनलाई आशिष् दिनुभयो,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न्यायाधीशहरू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१३:२४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27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/>
              <a:t>रुथ, एक महान चरित्रको महिला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तपाईंका मानिसहरू मेरा मानिसहरू हुनेछन् र तपाईंका परमेश्वर मेरा परमेश्वर हुनेछन्।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रुथ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यहूदी महिला, नाओमीका दुई छोराहरू थिए जसले अन्यजातिहरूसँग विवाह गरे। तर, उनका दुई छोराको मृत्यु भयो । तसर्थ, उनी आफ्ना दुई विधवा बुहारीहरूका साथ छोडिइन्।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नाओमीले यहूदामा आफ्नो घर फर्कने निर्णय गरे। उनले आफ्ना दुई बुहारीलाई घर फर्कन भनिन् । तर, उनको दोस्रो बुहारी आफ्नो गृहनगरमा फर्किनन्, तर यहूदामा बस्नको लागि सासुको पछि लागे।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रूथले नाओमीसँग बस्नको लागि बचेको अन्न उठाउनुपर्ने थियो, किनभने घरको व्यवस्थापन गर्ने उनको श्रीमान् थिएन।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तिनले बोअजको खेतमा बाँकी रहेको अन्न उठाउन गइन्। बोअजले आफू एक महान स्त्री हो भनी सोचे र तिनले रूथसँग विवाह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बोअजले रूथ र नाओमीलाई परिवारको रूपमा पाए र आनन्दित जीवन बिताए। भविष्यमा, राजा दाऊद र येशू बोअज र रूथको वंशबाट आएका थिए।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/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रूथ एक गैरजाति थिइन्। उनी असल र इमान्दार नारी थिइन् र सासुको राम्रो सेवा गरिन् 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त्यसोभए, उनी आशिषित भइन्।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छिमेकीलाई पनि सहयोग गर्नुपर्छ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 भगवान को पूजा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राम्रो र निष्कपट हृदय संग।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मैले मिश्रको विरुद्धमा आफ्नो हात पसारें र इस्राएलीहरूलाई त्‍यसबाट बाहिर ल्‍याउनेछु, तब मिश्रीहरूले म नै परमप्रभु हुँ भनी थाह पाउनेछन्।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भगवानले बाहिरी रूपलाई हेर्दैनन् तर हृदयलाई हेर्नुहुन्छ।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नाओमी किन मोआबबाट यहूदा फर्किइन्?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किनकि उनी बिरामी भइन्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किनकी उनको श्रीमानको मृत्यु भयो..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उनका दुई छोरा मरे।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उनी आफ्नो परिवारलाई भेट्न चाहन्थिन्..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किनभने उनका दुई छोरा मरे।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तपाईंका मानिसहरू मेरा मानिसहरू हुनेछन् र तपाईंका परमेश्वर मेरा परमेश्वर हुनेछन्।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रुथ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28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हन्नाको प्रार्थना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बालक शमूएल कदमा र परमप्रभु र मानिसहरूको अनुग्रहमा बढ्दै गयो।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२:२६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हन्नाको कुनै छोरा थिएन। त्यसैले, उनी धेरै दुःखी भइन् कि उनले भगवानसँग प्रार्थना गरिन्। "हे पिता भगवान, यदि तपाईंले मलाई एउटा छोरो दिनुभयो भने, म उसलाई उसको जीवनभरि तपाईंको लागि दिनेछु।"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उनको प्रार्थना सम्झनुभयो र हन्नालाई शमूएल नामको छोरा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हन्नाले आफ्नो छोरालाई मन्दिरमा परमेश्वरको आराधना गर्न दिए जसरी उनले पहिले प्रार्थना गरिन्।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शमूएल मन्दिरमा परमेश्वरको आराधना गर्दै बस्थे। उहाँले मानिसहरू र परमेश्वरबाट धेरै अनुग्रह प्राप्त गर्नुभयो।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सानो शमूएल जवान केटा हुन राम्रो हुर्के। त्यसपछि, पछि, उहाँ एक अगमवक्ता बन्नुभयो जसले परमेश्वरको आवाज सुन्नुभयो।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मोशाले मिश्रका राजा फिरऊनलाई परमेश्वरको आदेश सुनाए। "परमप्रभु यसो भन्नुहुन्छ: मेरा मानिसहरूलाई जान दिनुहोस्, ताकि तिनीहरूले मेरो आराधना गरून्।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हन्नाको सबै प्रार्थना सुन्नुभयो, तिनलाई सम्झनुभयो र पूर्ण रूपमा जवाफ दिनुभयो।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हाम्रो सबै प्रार्थना सुन्नुहुन्छ।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त्यसैले, हामीले प्रार्थना गर्नुपर्छ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गम्भीर र इमानदारीपूर्वक।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हाम्रो प्रार्थना सुन्नुभयो र विश्वासपूर्वक जवाफ दिनुभयो।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lang="n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हन्ना किन यति दुःखी थिइन्?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पेट दुखेको कारण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पैसा नभएको कारण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छोरा नभएको कारण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किनभने उनी कुरूप थिइन्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छोरा नभएको कारण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बालक शमूएल कदमा र परमप्रभु र मानिसहरूको अनुग्रहमा बढ्दै गयो।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२:२६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छैन।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राजा शाऊल, इस्राएलका प्रथम राजा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परमप्रभुले जवाफ दिनुभयो, "तिनीहरूको कुरा सुन र तिनीहरूलाई राजा दिनुहोस्।" तब शमूएलले इस्राएलका मानिसहरूलाई भने, "सबै जना आ-आफ्नो सहरमा फर्कनुहोस्।"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८:२२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"हामीलाई राजा चाहिन्छ!" इस्राएलीहरूले शमूएललाई आफ्नो लागि एउटा राजा दिन आग्रह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“तिनीहरूले मागे जस्तै म तिनीहरूलाई राजा दिनेछु।” परमेश्वरले शमूएललाई जवाफ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शाऊललाई शमूएलकहाँ पठाउनुभयो। परमेश्वरले शमूएललाई इस्राएलको राजा हुनको लागि आफ्नो शिरमा तेल खन्याउन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"यो हाम्रो नेता हो, शाऊल।" शमूएलले इस्राएलीहरूलाई थाहा दिनुभयो कि परमेश्वरले शाऊललाई इस्राएलको नेताको रूपमा नियुक्त गर्नुभयो।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"कुनै हालतमा हुदैन! भगवान को हो? म एक देवता हुँ" फारोले यसलाई कडा रूपमा अस्वीकार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सुरुमा, शाऊलले वफादार भई परमेश्वरको इच्छा पालन गरेर इस्राएलीहरूलाई राम्ररी अगुवाइ गरे। यद्यपि, ऊ एक खराब राजा बने जसले आफ्नो अहंकार र घमण्डको कारणले परमेश्वरको इच्छालाई धोका दिए।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सुरुमा शाऊल नम्र थिए।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राजा बनेपछि वि.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उसले अब परमेश्वरको इच्छा पालन गरेन।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ऊ अहंकारी र लोभ भयो।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तपाईलाई सधैं नम्र रहनुपर्छ जब तपाईको पिता भगवानले तपाईलाई उठाउनु हुन्छ।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नम्रहरूलाई प्रेम गर्नुहुन्छ,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तर घमण्डीलाई अस्वीकार गर्छ।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इस्राएलीहरूले शमूएललाई के सोधे?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खाना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वचन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घर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राजा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परमप्रभुले जवाफ दिनुभयो, "तिनीहरूको कुरा सुन र तिनीहरूलाई राजा दिनुहोस्।" तब शमूएलले इस्राएलका मानिसहरूलाई भने, "सबै जना आ-आफ्नो सहरमा फर्कनुहोस्।"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८:२२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छैन।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/>
              <a:t>जवान केटा, डेभिड जसले गोलियाथलाई मार्यो</a:t>
            </a:r>
            <a:r xmlns:a="http://schemas.openxmlformats.org/drawingml/2006/main">
              <a:rPr lang="ne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दाऊदले पलिश्तीलाई भने, “तिमी तरवार, भाला र भाला लिएर मेरो विरुद्धमा आउँछौ, तर म सर्वशक्तिमान् परमप्रभु, इस्राएलका सेनाहरूका परमेश्‍वरको नाउँमा तेरो विरुद्धमा आउनेछु, जसलाई तैंले अवहेलना गरेको छस्।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पलिश्तीहरूको छाउनीमा गोल्यथ नामक एक जना विशाल सिपाही थिए। उनले झगडा सुरु गरेर भगवानको नामको अपमान गरे।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उसलाई आतंकित बनाएर कसैले उसको विरुद्ध लड्ने हिम्मत गरेनन् ।</a:t>
            </a:r>
          </a:p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 समयमा, जवान केटा, दाऊदले राजा शाऊललाई भने, "म गएर उनीसँग लड्नेछु।"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'भगवान मेरो साथमा हुनुहुन्छ भने म उसलाई हराउन सक्छु।'</a:t>
            </a:r>
          </a:p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 पाँचवटा चिल्लो ढुङ्गा लिएर गोल्यतकहाँ गए।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मोशाले परमेश्वरलाई प्रार्थना गरे। "प्रभु, कृपया मलाई थाहा दिनुहोस् कि तपाईंले अब देखि के गर्नुहुन्छ।"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दाऊदले गोल्यतलाई भने, जो तरवार र भाला लिएर उनको विरुद्धमा आएका थिए। “म परमप्रभु परमेश्‍वरको नाउँमा तिमीहरूको विरुद्धमा लड्छु!”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दाऊदले ढुङ्गा हाने र गोलियतको निधारमा हिर्काए।</a:t>
            </a:r>
          </a:p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परमेश्‍वरको सहायताले दाऊदले यस युद्धमा विजय हासिल गरे।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इजरायली सैनिकहरू डराए</a:t>
            </a:r>
            <a:r xmlns:a="http://schemas.openxmlformats.org/drawingml/2006/main">
              <a:rPr lang="n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विशाल गोलियाथ को। तिनीहरू उहाँसँग डराए।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यद्यपि, परमेश्वरको सुरक्षामा विश्वास गर्ने दाऊदले बहादुरीका साथ लडे र तिनलाई पराजित गरे।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विश्वास गर्नुपर्छ कि परमेश्वरले सधैं हाम्रो रक्षा गर्नुहुन्छ। कुनै पनि परिस्थितिमा परमेश्वरले हामीलाई रक्षा गर्नुहुनेछ भन्ने विश्वासद्वारा हामी साहसी हुन सक्छौं।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ईश्वरमा विश्वास गर्ने साहसले कुनै पनि डरलाई जित्न सक्छ।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उहाँको लागि लड्नेहरूलाई परमेश्वरले विजय दिनुहुन्छ।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/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दाऊदले गोल्यतलाई के हानेको थियो?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तरवार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भाला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ढुङ्गा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ढाल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ढुङ्गा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दाऊदले पलिश्तीलाई भने, “तिमी तरवार, भाला र भाला लिएर मेरो विरुद्धमा आउँछौ, तर म सर्वशक्तिमान् परमप्रभु, इस्राएलका सेनाहरूका परमेश्‍वरको नाउँमा तेरो विरुद्धमा आउनेछु, जसलाई तैंले अवहेलना गरेको छस्।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शमूएल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१७:४५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मिश्रको सम्पूर्ण भूमिमा दश विपत्तिहरू ल्याउनुभयो। इजिप्टका मानिसहरू र फारोनलाई वास्तविक ईश्वर को हो भनेर थाहा भएको छ।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“मोशा, अहिले तिम्रा सबै इस्राएलीहरूसँग मिश्रबाट बाहिर जानुहोस्।” फारोले तिनीहरूलाई जान दिनुको विकल्प थिएन।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फिरऊनले सोचे कि परमेश्वरलाई बेवास्ता गरेर उहाँ सबैभन्दा बलियो हुनुहुन्छ।</a:t>
            </a:r>
            <a:r xmlns:a="http://schemas.openxmlformats.org/drawingml/2006/main">
              <a:rPr lang="n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त्यसैले, उनी ठूलो विपत्तिको सामना गर्नुपरेको थियो।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स्वीकार गर्नुपर्छ कि भगवान हामी होइन सर्वशक्तिमान हुनुहुन्छ।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परमप्रभुले देख्नुभयो कि उहाँ हेर्न जानुभएको थियो, परमेश्वरले उहाँलाई बोलाउनुभयो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झाडी भित्रबाट,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"मोसा! मोशा!" अनि मोशाले भने, "म यहाँ छु।"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 विभिन्न स्वरूपका मूर्तिहरू वा अन्य झूटा देवताहरू हुन्।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 जीवित हुनुहुन्छ र उहाँको शक्तिशाली शक्तिले काम गर्नुहुन्छ।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मिश्रमा कति विपत्तिहरू ल्याउनुभयो?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पाँच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बाह्र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दस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मैले मिश्रको विरुद्धमा आफ्नो हात पसारें र इस्राएलीहरूलाई त्‍यसबाट बाहिर ल्‍याउनेछु, तब मिश्रीहरूले म नै परमप्रभु हुँ भनी थाह पाउनेछन्।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७:५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१८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बादलको स्तम्भ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4400"/>
              <a:t>र आगोको स्तम्भ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तिनीहरूको बाटोमा डोऱ्‍याउनको लागि दिनमा परमप्रभु तिनीहरूको अगाडि बादलको खामोमा र रातमा तिनीहरूलाई उज्यालो दिन आगोको खामोमा जानुभयो, ताकि तिनीहरू दिन वा रातमा यात्रा गर्न सकून्।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 १३:२१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 मिश्रमा ४३० वर्षसम्म बसे। तिनीहरूले 430 वर्षको अन्त्यमा प्रतिज्ञा गरिएको भूमि-कनानमा फर्कन इजिप्ट छोडे।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"हामी कसरी सही बाटोमा पुग्न सक्छौं?", "यदि हामीले बाटोमा खराब मानिसहरू भेट्यौं भने के हुन्छ?" उनीहरु धेरै चिन्तित भए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त्यतिबेला, परमेश्वरले तिनीहरूलाई डोऱ्याइरहनुभएको प्रमाण देखाउनुभयो। त्यो बादलको स्तम्भ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राति, यो आगोको स्तम्भ भयो। यसरी, परमेश्वरले तिनीहरूलाई रात दिन डोऱ्याउनुभयो।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"हामी डराउँदैनौं, किनकि परमेश्वर हामीसँग हुनुहुन्छ!" इजरायली मानिसहरूले बादलको स्तम्भ र आगोको स्तम्भबाट डोऱ्याउनुभएकोमा परमेश्वरलाई धन्यवाद दिए।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दिन, जब मोशाले एक मिश्रीले एक इजरायलीलाई पिटेको देखे, उनी रिसाए, आफ्ना मानिसहरूको साथ लिए र मिश्रीलाई मारे।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lang="n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धेरै इस्राएली मानिसहरू खतरनाक मरुभूमि पार गर्दा, परमेश्वरले तिनीहरूलाई बादलको स्तम्भ र आगोको स्तम्भद्वारा डोऱ्याउनुभयो र सुरक्षित गर्नुभयो भन्ने प्रमाण देखाउनुभयो।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अब, भगवान मेरो साथमा हुनुहुन्छ र मलाई रक्षा गर्नुहोस्। भगवानलाई धन्यवाद दिऔं।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 सधैं हाम्रो साथमा हुनुहुन्छ।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अनि उहाँले हामीलाई रातदिन रक्षा गर्नुहुन्छ।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 मिश्रबाट निस्कँदा परमेश्वरले तिनीहरूलाई के निर्देशन दिनुभयो?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बादलको स्तम्भ र आगोको स्तम्भ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चरा र माछा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सूर्य र चन्द्रमा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कुकुर र बिरालो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बादलको स्तम्भ र आगोको स्तम्भ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तिनीहरूको बाटोमा डोऱ्‍याउनको लागि दिनमा परमप्रभु तिनीहरूको अगाडि बादलको खामोमा र रातमा तिनीहरूलाई उज्यालो दिन आगोको खामोमा जानुभयो, ताकि तिनीहरू दिन वा रातमा यात्रा गर्न सकून्।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 १३:२१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१९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सुक्खा जमिनमा विभाजित समुद्र पार गर्दै इस्राएलीहरू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मोशाले आफ्नो हात समुद्रमाथि पसारे, र त्‍यस रात परमप्रभुले समुद्रलाई बलियो पूर्व बतासले फर्काएर सुक्खा जमिनमा परिणत गरिदिनुभयो। पानी बाँडियो,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 र इस्राएलीहरूले कनान जाने बाटोमा लाल समुद्र भेटे।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मिश्रीहरूले इस्राएलीहरूलाई फेरि पक्रन खेदे।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त्यसपछि, त्यहाँ एक अद्भुत कुरा भयो! परमेश्‍वरले लाल समुद्रलाई विभाजित गर्न दिनुभयो र इस्राएलीहरूलाई सुख्खा जमिनमा हिंड्न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मिश्री सिपाहीहरूले तिनीहरूलाई खेदे, तर समुद्र फेरि फर्कियो, सबै मिश्री सिपाहीहरू समुद्रमा बाढी आए। तिनीहरूमध्ये एक पनि बाँचेनन्।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फारोनले यो सुने, मोशा उनीसँग डराए र मिश्रको दरबारबाट भागेर मिद्यान मरुभूमिमा बस्न गए।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बचाउनु भएकोमा हामी परमेश्वरलाई धन्यवाद दिन्छौं! सबै इस्राएलीहरूले खुसीसाथ आनन्दका गीतहरू गाए।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इस्राएलीहरूलाई तिनीहरूको निराशाजनक अवस्थाबाट बचाउनुभयो।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 पनि पापको कारण मर्ने अवस्थामा थिए, तर परमेश्वरले मलाई बचाउन येशूलाई पठाउनुभयो!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मलाई अनन्त मृत्युबाट बचाउनुभयो!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हे पिता भगवान, धेरै धेरै धन्यवाद!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 हो?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भगवान।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 हाम्रा मुक्तिदाता हुनुहुन्छ जसले आफ्ना मानिसहरूलाई अद्भुत तरिकाले बचाउनुहुन्छ।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 कसरी लाल समुद्र पार गरे?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तिनीहरूलाई एउटा ठूलो जहाज पठाउनुभयो।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तिनीहरूलाई समुद्रको पानीमा हिंड्न दिनुहोस्।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लाल समुद्रलाई विभाजित गर्नुभयो र तिनीहरूलाई हिँड्न दिनुभयो</a:t>
            </a:r>
          </a:p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सुख्खा जमिन।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तिनीहरूलाई समुद्रमाथि उड्न दिनुभयो।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परमेश्वरले लाल समुद्रलाई विभाजित गर्नुभयो र तिनीहरूलाई हिँड्न दिनुभयो</a:t>
            </a:r>
          </a:p>
          <a:p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सुख्खा जमिन।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मोशाले आफ्नो हात समुद्रमाथि पसारे, र त्‍यस रात परमप्रभुले समुद्रलाई बलियो पूर्व बतासले फर्काएर सुक्खा जमिनमा परिणत गरिदिनुभयो। पानी बाँडियो,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१४: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20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/>
              <a:t>भगवान जसले मासु तल पार्नुभयो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“मैले इस्राएलीहरूको गनगन सुनेको छु। तिनीहरूलाई भन, 'साँझमा तिमीहरूले मासु खानेछौ, र बिहान तिमीहरूले रोटीले भरिनेछौ। तब तिमीहरूले थाहा पाउनेछौ कि म परमप्रभु तिमीहरूका परमेश्वर हुँ।'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मरुभूमिमा इस्राएलीहरूसँग खानेकुरा थिएन। तब तिनीहरूले मोशा र परमेश्वरको विरुद्धमा गनगन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तब परमप्रभुले मोशालाई भन्नुभयो। "म तिम्रो लागि स्वर्गबाट खाना खसाल्नेछु।"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बिहान, मरुभूमिमा शीत जस्तै पातलो फ्लेक्स देखा पर्यो।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 40 वर्ष गोठालोको रूपमा बाँचे र अन्तमा उनी 80 वर्षको भए।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साँझमा बटेर तिनीहरूमाथि आयो र लड्यो र छाउनी छोप्यो। तिनीहरूले तिनीहरूलाई जम्मा गरे, पकाएर खाए। तिनीहरू मरुभूमिमा पनि भोकाएनन्।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"धन्यवाद, भगवान!" मोशा र इस्राएलीहरू परमेश्वरको सर्वशक्तिमान शक्ति देखेर छक्क परे।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आफ्ना मानिसहरूलाई दिनहुँ अचम्मको तरिका र उहाँको सर्वशक्तिमान शक्तिको साथ मरुभूमिमा पनि खाना उपलब्ध गराउनुभयो जहाँ तिनीहरूले कुनै पनि भेट्टाउन सकेनन्।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 विश्वास गर्छौं कि परमेश्वरले हामीलाई हाम्रो आवश्यकताहरू उहाँको अद्भुत तरिकाले विश्वासपूर्वक प्रदान गर्नुहुनेछ।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 हो?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अचम्मको परमेश्वर हुनुहुन्छ जसले हाम्रा आवश्यकताहरू पहिले नै जान्नुहुन्छ र तिनीहरूलाई उहाँको अद्भुत तरिकाले प्रदान गर्नुहुन्छ।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आफ्ना भोकाएका मानिसहरूलाई के दिनुभयो?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मन्ना र बटेर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 र दूध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मासु र पानी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भात र सूप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मन्ना र बटेर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“मैले इस्राएलीहरूको गनगन सुनेको छु। तिनीहरूलाई भन, 'साँझमा तिमीहरूले मासु खानेछौ, र बिहान तिमीहरूले रोटीले भरिनेछौ। तब तिमीहरूले थाहा पाउनेछौ कि म परमप्रभु तिमीहरूका परमेश्वर हुँ।'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१६:१२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छैन।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/>
              <a:t>दस आज्ञाहरू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 त्यहाँ परमप्रभुसँग चालीस दिन र चालीस रात नखाई बसे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 वा पिउने पानी। र तिनले पाटीहरूमा करारका शब्दहरू - दश आज्ञाहरू लेखे।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 होरेब पर्वत (सिनाई पर्वत) मा आइपुगे। मोन्ट सिनाई (होरेब पर्वत) मा परमप्रभु परमेश्वरको महिमा भरिएको थियो।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परमेश्‍वरले मोशालाई भन्‍नुभयो, “पहाडमा मकहाँ आऊ।” मोशा परमेश्वरको पहाडमा गए।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 दिन, भगवानले उनलाई जलिरहेको झाडी भित्र बोलाउनुभयो र उसलाई भन्नुभयो। “मेरा प्रजा इस्राएलीहरूलाई मिश्रबाट बचाउन म तिमीलाई फारोकहाँ पठाउँदैछु।”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परमप्रभु परमेश्वरले होरेब पर्वतमा भेट्नुभयो।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मोशालाई ढुङ्गाका पाटीहरू दिनुभयो। परमेश्वरले इस्राएलीहरूलाई पालन गर्नका लागि नियम र आज्ञाहरू यसमा लेख्नुभयो - दस आज्ञाहरू।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"धन्यवाद, प्रभु, तपाईंले हामीलाई कानून दिनुभएकोमा।"</a:t>
            </a:r>
          </a:p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मोशाले सोचे, "म यो बहुमूल्य दस आज्ञाहरू दिनेछु र सिकाउनेछु।"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आज्ञाहरू हाम्रो जीवनको लागि परमेश्वरले दिनुभएको बहुमूल्य नियमहरू हुन्।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हामीले परमेश्वरको नियमहरू पालन गर्छौं, परमेश्वर हाम्रो जीवनसँग प्रसन्न हुनुहुनेछ।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हामीलाई कानून र दस आज्ञाहरू दिनुभएको छ।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यी नियमहरू र आज्ञाहरूद्वारा परमेश्वरले हामीलाई आफूलाई थाहा दिनुभयो।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भगवानले दस आज्ञा कहाँ लेख्नुभयो?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काठ ट्याब्लेट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माटो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ट्याब्लेट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कागज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स्टोन ट्याब्लेट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स्टोन ट्याब्लेट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 त्यहाँ परमप्रभुसँग चालीस दिन र चालीस रात नखाई बसे</a:t>
            </a: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रोटी वा पिउने पानी। र तिनले पाटीहरूमा करारका शब्दहरू - दश आज्ञाहरू लेखे।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22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सुनौलो बाछो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तिनीहरूले उहाँलाई दिएका कुराहरू तिनले लिए र आकारको मूर्ति बनाए</a:t>
            </a:r>
          </a:p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एउटा बाछोको, एउटा उपकरणले यसलाई फेसन गर्ने। तब तिनीहरूले भने, “हे इस्राएल, यी तिम्रा देवताहरू हुन् जसले तिमीहरूलाई मिश्रबाट निकालेर ल्याए।”</a:t>
            </a:r>
          </a:p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मोशा डाँडाबाट धेरै बेर तल नआए, उनीहरूलाई असहज महसुस भयो। "हामीलाई मोशाको सट्टामा हाम्रो नेतृत्वको लागि हाम्रो ईश्वर चाहिन्छ।"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उहाँलाई दिनुभएको लौरो समातेर इस्राएलीहरूले आफ्ना मानिसहरूलाई बचाउन मोशा मिश्र फर्के।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त्यसैले, तिनीहरूले सुनको बाछो बनाए र तिनीहरूलाई डोऱ्याउनको लागि आफ्नो देवताको रूपमा पूजा गरे।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आज्ञाहरू लिएर आउँदै गरेको मोशा एकदमै रिसाए।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 तिनीहरू विरुद्ध क्रोधित हुनुभयो। “म तिनीहरूलाई नष्ट गर्नेछु। तब म तिमीलाई एउटा ठूलो राष्ट्र बनाउनेछु।”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तर, मोशाले तिनीहरूलाई गम्भीरतापूर्वक क्षमा गर्न परमेश्वरलाई प्रार्थना गरे। परमेश्वरले मोशाको प्रार्थना सुन्नुभयो र तिनीहरूलाई क्षमा गर्नुभयो।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</a:t>
            </a:r>
            <a:r xmlns:a="http://schemas.openxmlformats.org/drawingml/2006/main">
              <a:rPr lang="ne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परमेश्वरलाई सबैभन्दा घृणा गर्ने कुरा उहाँको सट्टा अन्य देवताहरूको पूजा गर्नु हो।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तिमीले आफ्नो लागि कुनै पनि मूल्यमा मूर्ति बनाउनु हुँदैन।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जे सुकै भएपनि तिनीहरुलाई झुकाएर पूजा गर्नु हुदैन।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rgbClr val="FF0000"/>
                </a:solidFill>
              </a:rPr>
              <a:t>भगवान?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उहाँको सट्टा मूर्तिको पूजा गर्नेलाई भगवान घृणा गर्नुहुन्छ।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इस्राएलीहरूले पाप गर्नको लागि कस्तो मूर्ति बनाए?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सुनौलो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चील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गोल्डेन काफ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चाँदीको बाछो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चाँदी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चील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गोल्डेन काफ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तिनीहरूले उहाँलाई दिएका कुराहरू तिनले लिए र आकारको मूर्ति बनाए</a:t>
            </a:r>
          </a:p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एउटा बाछोको, एउटा उपकरणले यसलाई फेसन गर्ने। तब तिनीहरूले भने, “हे इस्राएल, यी तिम्रा देवताहरू हुन् जसले तिमीहरूलाई मिश्रबाट निकालेर ल्याए।”</a:t>
            </a:r>
          </a:p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प्रस्थान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३२:४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23 परमेश्वरको वचन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मरुभूमिमा भगवानको घर (ट्याबरनेकल)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वासस्थान, गवाहीको पाल स्थापना भएको दिन, बादलले ढाकेको थियो। साँझदेखि बिहानसम्म बासस्थानमाथिको बादल आगोजस्तै देखिन्थ्यो।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नम्बरहरू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९:१५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 80 वर्षको हुँदा परमेश्वरले इस्राएलीहरूको नेताको रूपमा बोलाउनुभयो।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योजना हाम्रो भन्दा फरक छ, तर उहाँको योजना सधैं सिद्ध छ।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विश्वास गर्नुपर्छ कि परमेश्वरको योजना सिद्ध छ र हामीले उहाँमा भर पर्नु पर्छ।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मोशालाई टबर्नेकल-परमेश्वरको घर बनाउन भन्नुभयो।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टबर्नेकलको बारेमा सबै कुरा बताउनुभयो - यसको आकार र सबै चीजहरू जुन यसको लागि तयार हुनुपर्छ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 परमेश्वरले तिनीहरूलाई पवित्र वासस्थानमा परमेश्वरको आराधना गर्दा प्रत्येक सामग्री कसरी प्रयोग गर्ने भनेर बताउनुभयो।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मोशा र इजरायली मानिसहरूले परमेश्वरको निर्देशन अनुसार टबरनेकल-परमेश्वरको घर बनाए।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बासस्थान स्थापना भएको दिन, परमेश्वरको महिमा देखाउने बादलले ढाकेको थियो। वासस्थान परमेश्वर इस्राएलीहरूसँग हुनुहुन्थ्यो भन्ने चिन्ह थियो।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परमेश्‍वरले इस्राएलीहरूलाई पाल-परमेश्‍वरको घर बनाउन दिनुभयो, र तिनीहरूलाई पालमा तिनीहरूको केन्द्रको रूपमा बस्न दिनुभयो।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हामीले हाम्रो मन र जीवनको केन्द्रको रूपमा भगवानसँग जिउनुपर्छ।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rgbClr val="FF0000"/>
                </a:solidFill>
              </a:rPr>
              <a:t>भगवान?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 हामीसँग बस्नुहुन्छ, हामीसँग हिँड्नुहुन्छ, हामीलाई अगुवाइ गर्नुहुन्छ, र हामीसँग बोल्नुहुन्छ।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इस्राएलीहरूलाई के बनाउन दिनुभयो?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सुनौलो बाछो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दस आज्ञा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दरबार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टबर्नेकल-परमेश्वरको घर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टबर्नेकल-परमेश्वरको घर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bg1">
                    <a:lumMod val="50000"/>
                  </a:schemeClr>
                </a:solidFill>
              </a:rPr>
              <a:t>वासस्थान, गवाहीको पाल स्थापना भएको दिन, बादलले ढाकेको थियो। साँझदेखि बिहानसम्म बासस्थानमाथिको बादल आगोजस्तै देखिन्थ्यो।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नम्बरहरू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९:१५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नम्बर २४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द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शब्द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को</a:t>
            </a:r>
            <a:r xmlns:a="http://schemas.openxmlformats.org/drawingml/2006/main">
              <a:rPr lang="n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n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भगवान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400"/>
              <a:t>ध्वस्त जेरिको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 हो?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हामीलाई उहाँको सिद्ध योजनाहरूद्वारा डोर्‍याउनु हुन्छ। परमेश्वरको योजनाहरूमा कुनै गल्तीहरू छैनन्।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सातौं पल्ट, जब पूजाहारीहरूले तुरही बजाए, यहोशूले मानिसहरूलाई आज्ञा गरे, "कराऊ, किनकि परमप्रभुले तिमीहरूलाई सहर दिनुभएको 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जोशुआ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 प्रतिज्ञा गरिएको देशमा जान चाहन्थे। तर जेरिको, जुन ठूलो महल थियो, तिनीहरूको बाटो रोकियो।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यहोशूलाई भन्नुभयो, जो तिनीहरूका नेता थिए, कसरी यरीहोलाई नष्ट गर्ने।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इजरायली मानिसहरूले परमेश्वरको निर्देशन अनुसार सात दिनसम्म यरीहोको पर्खालको वरिपरि घुमे।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जब तिनीहरूले पर्खाल वरिपरि छ दिनसम्म घुमे, प्रत्येक दिन एक पटकको लागि, यरीहो एक इन्च पनि सरेन।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सातौं दिनमा, तिनीहरूले त्‍यसको वरिपरि सात पटक घुमे। सातौं पटक, तिनीहरूले ठूलो स्वरले चिच्याए, पर्खाल भत्कियो।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पाठ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इस्राएलीहरूले आफ्नै शक्तिले यरीहोलाई नष्ट गर्न सकेनन्। तर परमेश्‍वरले यरीहोलाई आफ्नै शक्तिले तिनीहरूका लागि नाश गर्नुभयो।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इस्राएलीहरूले परमेश्वरको आज्ञा पालन गरेर विजय हासिल गरेका छन्।</a:t>
            </a: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परमेश्वरको आज्ञाकारितामा जीवन बिताऔं।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n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हामीलाई जिताउनु भएकोमा भगवानलाई धन्यवाद दिऔं!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3200"/>
              <a:t>भगवान?</a:t>
            </a:r>
            <a:r xmlns:a="http://schemas.openxmlformats.org/drawingml/2006/main">
              <a:rPr lang="n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rgbClr val="C00000"/>
                </a:solidFill>
              </a:rPr>
              <a:t>भगवान..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परमेश्वरले उहाँको महाशक्तिद्वारा उहाँका मानिसहरूलाई विजय दिनुहुन्छ।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उहाँ विजयको भगवान हुनुहुन्छ!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क्विज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यरीहोलाई नाश गर्न परमेश्वरले यहोशूलाई के आदेश दिनुभयो?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यरीहोमा सात दिनसम्म ढुङ्गा हान।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यरीहोको लागि सात दिनसम्म प्रार्थना गर्नुहोस्।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यरीहोको लागि सात दिनसम्म स्तुति गाऊ।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सात दिनको लागि यरीहोको पर्खाल मार्च</a:t>
            </a:r>
          </a:p>
          <a:p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अन्तिम दिन ठूलो आवाज दिनुहोस्।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सात दिनको लागि यरीहोको पर्खाल मार्च</a:t>
            </a:r>
          </a:p>
          <a:p>
            <a:r xmlns:a="http://schemas.openxmlformats.org/drawingml/2006/main">
              <a:rPr lang="ne" altLang="ko-KR" sz="2800">
                <a:solidFill>
                  <a:srgbClr val="FF0000"/>
                </a:solidFill>
              </a:rPr>
              <a:t>अन्तिम दिन ठूलो आवाज दिनुहोस्।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ne" altLang="ko-KR" sz="4000">
                <a:solidFill>
                  <a:srgbClr val="FF0000"/>
                </a:solidFill>
              </a:rPr>
              <a:t>आजको वचन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n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सातौं पल्ट, जब पूजाहारीहरूले तुरही बजाए, यहोशूले मानिसहरूलाई आज्ञा गरे, "कराऊ, किनकि परमप्रभुले तिमीहरूलाई सहर दिनुभएको छ।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जोशुआ</a:t>
            </a:r>
            <a:r xmlns:a="http://schemas.openxmlformats.org/drawingml/2006/main">
              <a:rPr lang="n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६:१६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